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vlak.pn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29243" y="2930214"/>
            <a:ext cx="6685516" cy="1388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fbeelding 8" descr="Halve PIJL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6188" y="-127000"/>
            <a:ext cx="3095625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2802346" y="4587875"/>
            <a:ext cx="5593944" cy="9207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vla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7625" y="6342063"/>
            <a:ext cx="9259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407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 i="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95674"/>
            <a:ext cx="8229600" cy="49470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pic>
        <p:nvPicPr>
          <p:cNvPr id="2" name="Afbeelding 1" descr="Footer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37591"/>
            <a:ext cx="2642440" cy="33281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/>
              <a:t>Ondersteuningsplannen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96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Kenmerken ondersteuningsplan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Komt tot stand in dialoog</a:t>
            </a:r>
          </a:p>
          <a:p>
            <a:r>
              <a:rPr lang="nl-NL" dirty="0" smtClean="0"/>
              <a:t>Is persoonlijk</a:t>
            </a:r>
          </a:p>
          <a:p>
            <a:r>
              <a:rPr lang="nl-NL" dirty="0" smtClean="0"/>
              <a:t>Kent een belangrijke rol toe aan regie cliënt</a:t>
            </a:r>
          </a:p>
          <a:p>
            <a:r>
              <a:rPr lang="nl-NL" dirty="0" smtClean="0"/>
              <a:t>Geeft wensen, doelen en afspraken weer</a:t>
            </a:r>
          </a:p>
          <a:p>
            <a:r>
              <a:rPr lang="nl-NL" dirty="0" smtClean="0"/>
              <a:t>Is gericht op bevorderen kwaliteit van bestaan</a:t>
            </a:r>
          </a:p>
          <a:p>
            <a:r>
              <a:rPr lang="nl-NL" dirty="0" smtClean="0"/>
              <a:t>Is toekomstgericht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29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Bevordert inclusie, participatie en zeggenschap</a:t>
            </a:r>
          </a:p>
          <a:p>
            <a:r>
              <a:rPr lang="nl-NL" dirty="0" smtClean="0"/>
              <a:t>Is begrijpelijk en toegankelijk voor cliënt en organisatie</a:t>
            </a:r>
          </a:p>
          <a:p>
            <a:r>
              <a:rPr lang="nl-NL" dirty="0" smtClean="0"/>
              <a:t>Is overzichtelijk</a:t>
            </a:r>
          </a:p>
          <a:p>
            <a:r>
              <a:rPr lang="nl-NL" dirty="0" smtClean="0"/>
              <a:t>Is bruikbaar voor verschillende betrokkenen</a:t>
            </a:r>
          </a:p>
          <a:p>
            <a:r>
              <a:rPr lang="nl-NL" dirty="0" smtClean="0"/>
              <a:t>Houdt rekening met hulpbronnen in het netwerk </a:t>
            </a:r>
          </a:p>
          <a:p>
            <a:r>
              <a:rPr lang="nl-NL" dirty="0" smtClean="0"/>
              <a:t>Afspraken worden gebaseerd op beeldvorming en ondersteuningsbehoeften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690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Is flexibel</a:t>
            </a:r>
          </a:p>
          <a:p>
            <a:r>
              <a:rPr lang="nl-NL" dirty="0" smtClean="0"/>
              <a:t>Is doelgericht, methodisch en heeft een cyclisch karakter</a:t>
            </a:r>
          </a:p>
          <a:p>
            <a:r>
              <a:rPr lang="nl-NL" dirty="0" smtClean="0"/>
              <a:t>Is integraal en kan alle domeinen van het leven bestrijken.</a:t>
            </a:r>
          </a:p>
          <a:p>
            <a:r>
              <a:rPr lang="nl-NL" dirty="0" smtClean="0"/>
              <a:t>Maakt gebruik van de aan de cliënt toegekende ZZP-middelen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455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Functies ondersteuningsplan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Basis voor persoonsgericht werken</a:t>
            </a:r>
          </a:p>
          <a:p>
            <a:r>
              <a:rPr lang="nl-NL" dirty="0" smtClean="0"/>
              <a:t>Basis voor methodisch en professioneel werken</a:t>
            </a:r>
          </a:p>
          <a:p>
            <a:r>
              <a:rPr lang="nl-NL" dirty="0" smtClean="0"/>
              <a:t>Basis voor kwaliteitsverantwoording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202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lans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vilans</Template>
  <TotalTime>8</TotalTime>
  <Words>115</Words>
  <Application>Microsoft Office PowerPoint</Application>
  <PresentationFormat>Diavoorstelling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vilans</vt:lpstr>
      <vt:lpstr>PowerPoint-presentatie</vt:lpstr>
      <vt:lpstr>Kenmerken ondersteuningsplan</vt:lpstr>
      <vt:lpstr>PowerPoint-presentatie</vt:lpstr>
      <vt:lpstr>PowerPoint-presentatie</vt:lpstr>
      <vt:lpstr>Functies ondersteuningsplan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Ondersteuningsplannen</dc:title>
  <dc:creator>elly</dc:creator>
  <cp:lastModifiedBy>elly</cp:lastModifiedBy>
  <cp:revision>5</cp:revision>
  <dcterms:created xsi:type="dcterms:W3CDTF">2013-09-30T12:34:14Z</dcterms:created>
  <dcterms:modified xsi:type="dcterms:W3CDTF">2013-10-02T07:01:59Z</dcterms:modified>
</cp:coreProperties>
</file>